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76" r:id="rId4"/>
    <p:sldId id="265" r:id="rId5"/>
    <p:sldId id="258" r:id="rId6"/>
    <p:sldId id="262" r:id="rId7"/>
    <p:sldId id="263" r:id="rId8"/>
    <p:sldId id="259" r:id="rId9"/>
    <p:sldId id="277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8" r:id="rId18"/>
    <p:sldId id="273" r:id="rId19"/>
    <p:sldId id="279" r:id="rId20"/>
    <p:sldId id="274" r:id="rId21"/>
    <p:sldId id="280" r:id="rId22"/>
    <p:sldId id="281" r:id="rId23"/>
    <p:sldId id="275" r:id="rId24"/>
    <p:sldId id="260" r:id="rId25"/>
    <p:sldId id="283" r:id="rId26"/>
    <p:sldId id="282" r:id="rId27"/>
  </p:sldIdLst>
  <p:sldSz cx="12192000" cy="6858000"/>
  <p:notesSz cx="6858000" cy="987425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s molenaers" initials="jm" lastIdx="1" clrIdx="0">
    <p:extLst>
      <p:ext uri="{19B8F6BF-5375-455C-9EA6-DF929625EA0E}">
        <p15:presenceInfo xmlns:p15="http://schemas.microsoft.com/office/powerpoint/2012/main" userId="a9c7c78ddc7c06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8618" autoAdjust="0"/>
  </p:normalViewPr>
  <p:slideViewPr>
    <p:cSldViewPr snapToGrid="0">
      <p:cViewPr varScale="1">
        <p:scale>
          <a:sx n="78" d="100"/>
          <a:sy n="78" d="100"/>
        </p:scale>
        <p:origin x="18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10EF5-690B-4E86-895B-439170B87DAA}" type="datetimeFigureOut">
              <a:rPr lang="nl-NL" smtClean="0"/>
              <a:t>1-6-2017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D8C8E-5735-4D74-99B7-06A73D27E1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238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ADB8A-124C-41E9-9CD6-972E9EBC9F09}" type="datetimeFigureOut">
              <a:rPr lang="nl-BE" smtClean="0"/>
              <a:t>1/06/2017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66725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751983"/>
            <a:ext cx="548640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820BD-FF48-48FB-B400-48C5434C3C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3695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api.beacons.ucll.be/v1/route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pi.beacons.ucll.be/v1/route/%22beacon_id%22/beacon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api.beacons.ucll.be/v1/beacon/%22beacon_id%22/route/%22route_id%22/dynamicData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Hallo allemaal (Hallo meneer), vandaag gaan wij (Sven, Jo en ik) jullie/u onze </a:t>
            </a:r>
            <a:r>
              <a:rPr lang="nl-BE"/>
              <a:t>applicatie wat toelichten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3835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App.xaml.cs: dependency injection waarbij we voor zorgen dat de verschillende klassen met elkaar verbonden zijn.</a:t>
            </a:r>
          </a:p>
          <a:p>
            <a:endParaRPr lang="nl-NL" dirty="0"/>
          </a:p>
          <a:p>
            <a:r>
              <a:rPr lang="nl-NL" dirty="0"/>
              <a:t>Verschillende klassen data uitwisselen zonder dat de relatie is vastgelegd.</a:t>
            </a:r>
          </a:p>
          <a:p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we de REST herschrijven kunnen we klasse bijmaken die RestService2 noemt en ook gebaseerd is op IRestService.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Indien gebruik maken van RestService2 moeten één ding veranderen.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Namelijk in de App.xaml.cs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Container.RegisterType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&lt;IRestService, RestService2&gt;() schrijven i.p.v. RestService.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676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RestService: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de klasse RestService gaan we de URL ophalen met de eventueel meegestuurde data.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basis URL die we meegeven verwijst naar de URL van de API die in verbinding staat met de database.</a:t>
            </a:r>
          </a:p>
          <a:p>
            <a:endParaRPr lang="nl-NL" dirty="0"/>
          </a:p>
          <a:p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GetRoutesAsync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gaat al de routes opvragen uit de database.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GetBeaconsInRouteAsync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verkrijgen we de data van al de beacons die zich bevinden in de route.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behulp van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GetContentForBeaconInRoute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kunnen we de data verkrijgen van een bepaalde beacon in een bepaalde route.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6266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GetRouteAsync</a:t>
            </a:r>
            <a:r>
              <a:rPr lang="nl-NL" dirty="0"/>
              <a:t>: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GetRoutesAsync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gaat al de routes opvragen uit de database.</a:t>
            </a:r>
          </a:p>
          <a:p>
            <a:endParaRPr lang="nl-NL" dirty="0"/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link gevormd: </a:t>
            </a:r>
            <a:r>
              <a:rPr lang="nl-NL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http://api.beacons.ucll.be/v1/route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Gegevens correct aangekomen omvormen naar json formaat terugsturen en hiermee bewerkingen doen.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gegevens bevatten route_id en naam van route. gedefinieerd in Route model.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9332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GetBeaconsInRouteAsync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Met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GetBeaconsInRouteAsync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verkrijgen data van al beacons bevinden in route.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gegevens opgeroepen vanuit database met meegestuurde route_id.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Gegevens correct aangekomen deze omvormen naar json formaat terugsturen en hiermee bewerkingen kunnen doen.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link die gevorm wordt zal uiteindelijk deze worden: </a:t>
            </a:r>
            <a:r>
              <a:rPr lang="nl-NL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http://api.beacons.ucll.be/v1/route/"beacon_id"/beacon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8524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GetContentForBeaconInRoute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Met behulp van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GetContentForBeaconInRoute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verkrijgen van bepaalde beacon in bepaalde route.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Uit database content ophalen van beacon (Html, YouTube, Audio, enz..).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link die gevormd wordt zal uiteindelijk deze worden: </a:t>
            </a:r>
            <a:r>
              <a:rPr lang="nl-NL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http://api.beacons.ucll.be/v1/beacon/"beacon_id"/route/"route_id"/dynamicData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045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 gaan het nu hebben over de verschillende viewmodels.</a:t>
            </a:r>
          </a:p>
          <a:p>
            <a:endParaRPr lang="nl-NL" dirty="0"/>
          </a:p>
          <a:p>
            <a:r>
              <a:rPr lang="nl-NL" dirty="0"/>
              <a:t>Hieruit hebben we de belangrijkste delen uitgehaald die we dieper gaan bespreken.</a:t>
            </a:r>
          </a:p>
          <a:p>
            <a:endParaRPr lang="nl-NL" dirty="0"/>
          </a:p>
          <a:p>
            <a:r>
              <a:rPr lang="nl-NL" dirty="0"/>
              <a:t>De eerste model van de hoofdpagina.</a:t>
            </a:r>
          </a:p>
          <a:p>
            <a:endParaRPr lang="nl-NL" dirty="0"/>
          </a:p>
          <a:p>
            <a:r>
              <a:rPr lang="nl-NL" dirty="0"/>
              <a:t>Vervolgens Route info page view model. Geeft informatie over de route die je wilt starten.</a:t>
            </a:r>
          </a:p>
          <a:p>
            <a:endParaRPr lang="nl-NL" dirty="0"/>
          </a:p>
          <a:p>
            <a:r>
              <a:rPr lang="nl-NL" dirty="0"/>
              <a:t>Als derde Beacon page view model. Geeft info waar je naar toe moet gaan als beacon kort genoeg is toont beacon content page view model.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755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selectedRoute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opgeroepen als gebruiker op route klikt. Verkrijgen parameters van route (Route_id en route naam).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 parameters wordt id van geselecteerde route extra meegegeven.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Vervolgens roepen we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op. Gaat al de parameters meegeven, inclusief naam van view die hij moet openen. 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navigationService.NavigateAsync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(page,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navParams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).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gegevens worden in dit geval doorgestuurd naar het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RouteInfoPageViewModel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1413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methode verkrijgen al de routes van de RestService.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Deze ook opgeroepen als je refresh knop gebruikt.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5331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gebruiker navigeert van hoofdpagina naar route roept men via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navigationService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pagina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RouteInfoPage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OnNavigatingTo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wordt opgeroepen.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gegevens meegegeven via parameters van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selectedRoute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worden hier in Route_id en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Route_info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geplaatst.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6770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gebruiker route wil starten drukt start knop.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Hierbij methode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StartRoute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opgeroepen.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Gaat parameters ophalen route + doorgeven aan het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BeaconsPageViewModel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020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Inhoudstabel: Als eerste </a:t>
            </a:r>
            <a:r>
              <a:rPr lang="nl-BE" dirty="0" err="1"/>
              <a:t>enz</a:t>
            </a:r>
            <a:r>
              <a:rPr lang="nl-BE" dirty="0"/>
              <a:t>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2038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gebruiker start knop drukt worden parameters doorgegeven in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currentRoute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gestoken.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Deze gaat route_id opvragen.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Nakijken de gebruiker toestemmingen gegeven of de applicatie Bluetooth mag gebruiken.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0427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Gebruiker toestemming gegeven, kijken of bluetooth aanstaat.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Niet verschijnt een error vraag bluetooth aan zetten + navigeren terug vorige pagina.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 gestart krijgt gebruiker op scherm waar naar toe moet en start de app met scannen van beacons.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methode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Onranged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gekoppeld aan het event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Ranged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de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estimote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6950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Methode doorlopen zolang beacons zijn.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beacon gevonden gaat applicatie gegevens meegeven via parameters.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Parameters meegegeven aan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BeaconContentPageViewModel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4974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Methode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OnNavigatedTo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opgeroepen met behulp van parameters de gegevens ophalen.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Gegevens opgehaald gaan nakijken voor soort metatype gegeven is.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 hand van soort type geven we welke zichtbaar gemaakt mag worden op de view.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599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Demo</a:t>
            </a:r>
            <a:r>
              <a:rPr lang="nl-BE" baseline="0" dirty="0"/>
              <a:t> van de app geven. Via video of via gsm.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6355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zijn op het einde gekomen van onze presentatie. </a:t>
            </a:r>
            <a:r>
              <a:rPr lang="nl-NL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Bedankt voor jullie aandacht.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98101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Lege eind dia.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0854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Werking van de app.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7289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Splash scherm: logo organisatie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1166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Hoofd scherm: 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opsomming van verschillende routes 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Refresh knop pagina refreshen.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dirty="0"/>
              <a:t>Over knop aparte pagina opent.</a:t>
            </a:r>
          </a:p>
          <a:p>
            <a:endParaRPr lang="nl-BE" dirty="0"/>
          </a:p>
          <a:p>
            <a:r>
              <a:rPr lang="nl-BE" dirty="0"/>
              <a:t>Als wifi niet </a:t>
            </a:r>
            <a:r>
              <a:rPr lang="nl-BE"/>
              <a:t>opstaat error.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27353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Over scherm: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meer info opstaat hoe je de app moet gebruiken.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218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Route scherm: 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bevindt zich de route naam en een knop waar de gebruiker de route kan starten.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Voordat volledig verder wacht icoon op scherm.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 niet opstaat error.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4793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Content Screens: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bepaalde route gestart applicatie opzoek naar beacon kortst bij bevindt.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Kort bij opgevangen door applicatie media getoond.</a:t>
            </a:r>
          </a:p>
          <a:p>
            <a:endParaRPr lang="nl-NL" dirty="0"/>
          </a:p>
          <a:p>
            <a:r>
              <a:rPr lang="nl-NL" dirty="0"/>
              <a:t>De media getoond kan worden: Audio, Html, Foto, YouTube en Video.</a:t>
            </a:r>
          </a:p>
          <a:p>
            <a:endParaRPr lang="nl-NL" dirty="0"/>
          </a:p>
          <a:p>
            <a:r>
              <a:rPr lang="nl-NL" dirty="0"/>
              <a:t>In een korte video laten we de verschillende inhoud zien.</a:t>
            </a:r>
          </a:p>
          <a:p>
            <a:endParaRPr lang="nl-NL" dirty="0"/>
          </a:p>
          <a:p>
            <a:r>
              <a:rPr lang="nl-NL" dirty="0"/>
              <a:t>Eerste Audio die kan worden afgespeeld op het apparaat, Html wordt </a:t>
            </a:r>
            <a:r>
              <a:rPr lang="nl-NL" dirty="0" err="1"/>
              <a:t>getoont</a:t>
            </a:r>
            <a:r>
              <a:rPr lang="nl-NL" dirty="0"/>
              <a:t> zoals Html getoond moet worden, ook foto’s worden </a:t>
            </a:r>
            <a:r>
              <a:rPr lang="nl-NL" dirty="0" err="1"/>
              <a:t>getoont</a:t>
            </a:r>
            <a:r>
              <a:rPr lang="nl-NL" dirty="0"/>
              <a:t> op het </a:t>
            </a:r>
            <a:r>
              <a:rPr lang="nl-NL" dirty="0" err="1"/>
              <a:t>apperaat</a:t>
            </a:r>
            <a:r>
              <a:rPr lang="nl-NL" dirty="0"/>
              <a:t> en als laatste kunnen ook video’s / YouTube getoond wordt die ook mee draaien met scherm rotatie.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2771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opbouw van de Applicatie.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050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0814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10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95782" y="82726"/>
            <a:ext cx="1559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72147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36878" y="107203"/>
            <a:ext cx="1457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1266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72" t="19513"/>
          <a:stretch/>
        </p:blipFill>
        <p:spPr>
          <a:xfrm>
            <a:off x="-9526" y="-19051"/>
            <a:ext cx="1763161" cy="1738515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88098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26" y="-19051"/>
            <a:ext cx="1715039" cy="1691447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4732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93711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829"/>
          <a:stretch/>
        </p:blipFill>
        <p:spPr>
          <a:xfrm>
            <a:off x="8548816" y="-19050"/>
            <a:ext cx="3652709" cy="3604650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975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816056" y="4818952"/>
            <a:ext cx="9117366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617"/>
          <a:stretch/>
        </p:blipFill>
        <p:spPr>
          <a:xfrm>
            <a:off x="8548816" y="-19050"/>
            <a:ext cx="3662234" cy="3604650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53420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9" t="19480"/>
          <a:stretch/>
        </p:blipFill>
        <p:spPr>
          <a:xfrm>
            <a:off x="-28575" y="-38101"/>
            <a:ext cx="7146708" cy="6522167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846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86" t="19832" b="20078"/>
          <a:stretch/>
        </p:blipFill>
        <p:spPr>
          <a:xfrm>
            <a:off x="-19050" y="-9525"/>
            <a:ext cx="7137182" cy="4867275"/>
          </a:xfrm>
          <a:prstGeom prst="rect">
            <a:avLst/>
          </a:prstGeom>
        </p:spPr>
      </p:pic>
      <p:sp>
        <p:nvSpPr>
          <p:cNvPr id="5" name="Rectangle 3"/>
          <p:cNvSpPr/>
          <p:nvPr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5554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36" t="25895"/>
          <a:stretch/>
        </p:blipFill>
        <p:spPr>
          <a:xfrm>
            <a:off x="-19050" y="-19050"/>
            <a:ext cx="1895827" cy="1665288"/>
          </a:xfrm>
          <a:prstGeom prst="rect">
            <a:avLst/>
          </a:prstGeom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74793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9768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1569" y="111442"/>
            <a:ext cx="14732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00455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6509" y="85548"/>
            <a:ext cx="1508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98893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57949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api.beacons.ucll.be/v1/rout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api.beacons.ucll.be/v1/route/%22beacon_id%22/beac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api.beacons.ucll.be/v1/beacon/%22beacon_id%22/route/%22route_id%22/dynamicData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18133" y="3941134"/>
            <a:ext cx="4741332" cy="905149"/>
          </a:xfrm>
        </p:spPr>
        <p:txBody>
          <a:bodyPr/>
          <a:lstStyle/>
          <a:p>
            <a:r>
              <a:rPr lang="nl-BE" dirty="0"/>
              <a:t>Mobiele app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IBeacons</a:t>
            </a:r>
          </a:p>
        </p:txBody>
      </p:sp>
    </p:spTree>
    <p:extLst>
      <p:ext uri="{BB962C8B-B14F-4D97-AF65-F5344CB8AC3E}">
        <p14:creationId xmlns:p14="http://schemas.microsoft.com/office/powerpoint/2010/main" val="2943325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3203223" cy="4625976"/>
          </a:xfrm>
        </p:spPr>
        <p:txBody>
          <a:bodyPr/>
          <a:lstStyle/>
          <a:p>
            <a:r>
              <a:rPr lang="nl-NL" dirty="0" err="1"/>
              <a:t>App.Xaml.cs</a:t>
            </a:r>
            <a:endParaRPr lang="nl-NL" dirty="0"/>
          </a:p>
          <a:p>
            <a:endParaRPr lang="nl-NL" dirty="0"/>
          </a:p>
          <a:p>
            <a:r>
              <a:rPr lang="nl-NL" dirty="0"/>
              <a:t>Dependency injection</a:t>
            </a:r>
          </a:p>
          <a:p>
            <a:endParaRPr lang="nl-NL" dirty="0"/>
          </a:p>
          <a:p>
            <a:r>
              <a:rPr lang="nl-NL" dirty="0"/>
              <a:t>Containers</a:t>
            </a:r>
          </a:p>
          <a:p>
            <a:endParaRPr lang="nl-NL" dirty="0"/>
          </a:p>
          <a:p>
            <a:r>
              <a:rPr lang="nl-NL" dirty="0"/>
              <a:t>Klasse bijmaken</a:t>
            </a:r>
          </a:p>
        </p:txBody>
      </p:sp>
      <p:pic>
        <p:nvPicPr>
          <p:cNvPr id="7" name="Afbeelding 6" descr="C:\Users\jensie\AppData\Local\Microsoft\Windows\INetCache\Content.Word\Screenshot_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036" y="785178"/>
            <a:ext cx="7007683" cy="5514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132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5336823" cy="3965576"/>
          </a:xfrm>
        </p:spPr>
        <p:txBody>
          <a:bodyPr/>
          <a:lstStyle/>
          <a:p>
            <a:r>
              <a:rPr lang="nl-NL" dirty="0"/>
              <a:t>RestService</a:t>
            </a:r>
          </a:p>
          <a:p>
            <a:endParaRPr lang="nl-NL" dirty="0"/>
          </a:p>
          <a:p>
            <a:r>
              <a:rPr lang="nl-NL" dirty="0" err="1"/>
              <a:t>GetRouteAsync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GetBeaconsInRouteAsync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GetContentForBeaconInRoute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3899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</a:t>
            </a:r>
            <a:r>
              <a:rPr lang="nl-NL" dirty="0" err="1"/>
              <a:t>GetRouteAsync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8" y="2365951"/>
            <a:ext cx="3203223" cy="3162012"/>
          </a:xfrm>
        </p:spPr>
        <p:txBody>
          <a:bodyPr/>
          <a:lstStyle/>
          <a:p>
            <a:r>
              <a:rPr lang="nl-NL" dirty="0"/>
              <a:t>Routes</a:t>
            </a:r>
          </a:p>
          <a:p>
            <a:endParaRPr lang="nl-NL" dirty="0"/>
          </a:p>
          <a:p>
            <a:r>
              <a:rPr lang="nl-NL" dirty="0"/>
              <a:t>Json formaat</a:t>
            </a:r>
          </a:p>
        </p:txBody>
      </p:sp>
      <p:pic>
        <p:nvPicPr>
          <p:cNvPr id="5" name="Afbeelding 4" descr="C:\Users\jensie\AppData\Local\Microsoft\Windows\INetCache\Content.Word\Screenshot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1646238"/>
            <a:ext cx="6986410" cy="4010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Rechthoek 3"/>
          <p:cNvSpPr/>
          <p:nvPr/>
        </p:nvSpPr>
        <p:spPr>
          <a:xfrm>
            <a:off x="6460559" y="5901036"/>
            <a:ext cx="3742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u="sng" dirty="0">
                <a:hlinkClick r:id="rId4"/>
              </a:rPr>
              <a:t>http://api.beacons.ucll.be/v1/route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140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</a:t>
            </a:r>
            <a:r>
              <a:rPr lang="nl-BE" dirty="0" err="1"/>
              <a:t>GetBeaconsInRouteAsync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8659" y="2842780"/>
            <a:ext cx="4573413" cy="2602058"/>
          </a:xfrm>
        </p:spPr>
        <p:txBody>
          <a:bodyPr/>
          <a:lstStyle/>
          <a:p>
            <a:r>
              <a:rPr lang="nl-NL" dirty="0"/>
              <a:t>Data beacons</a:t>
            </a:r>
          </a:p>
          <a:p>
            <a:endParaRPr lang="nl-NL" dirty="0"/>
          </a:p>
          <a:p>
            <a:r>
              <a:rPr lang="nl-NL" dirty="0"/>
              <a:t>Json formaat</a:t>
            </a:r>
          </a:p>
        </p:txBody>
      </p:sp>
      <p:pic>
        <p:nvPicPr>
          <p:cNvPr id="6" name="Afbeelding 5" descr="C:\Users\jensie\AppData\Local\Microsoft\Windows\INetCache\Content.Word\Screenshot_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071" y="2459037"/>
            <a:ext cx="8399039" cy="2559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Rechthoek 3"/>
          <p:cNvSpPr/>
          <p:nvPr/>
        </p:nvSpPr>
        <p:spPr>
          <a:xfrm>
            <a:off x="4688247" y="5402455"/>
            <a:ext cx="5874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u="sng" dirty="0">
                <a:hlinkClick r:id="rId4"/>
              </a:rPr>
              <a:t>http://api.beacons.ucll.be/v1/route/"beacon_id"/beacon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076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/>
          <a:p>
            <a:r>
              <a:rPr lang="nl-BE" dirty="0"/>
              <a:t>Opbouw </a:t>
            </a:r>
            <a:r>
              <a:rPr lang="nl-BE" dirty="0" err="1"/>
              <a:t>GetContentForBeaconInRoute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32177" y="1876424"/>
            <a:ext cx="5400323" cy="4625976"/>
          </a:xfrm>
        </p:spPr>
        <p:txBody>
          <a:bodyPr/>
          <a:lstStyle/>
          <a:p>
            <a:pPr marL="0" indent="0">
              <a:buNone/>
            </a:pPr>
            <a:endParaRPr lang="nl-NL" dirty="0"/>
          </a:p>
          <a:p>
            <a:r>
              <a:rPr lang="nl-NL" dirty="0"/>
              <a:t>Data beacon in route</a:t>
            </a:r>
          </a:p>
          <a:p>
            <a:endParaRPr lang="nl-NL" dirty="0"/>
          </a:p>
          <a:p>
            <a:r>
              <a:rPr lang="nl-NL" dirty="0"/>
              <a:t>Json formaat</a:t>
            </a:r>
          </a:p>
        </p:txBody>
      </p:sp>
      <p:pic>
        <p:nvPicPr>
          <p:cNvPr id="5" name="Afbeelding 4" descr="C:\Users\jensie\AppData\Local\Microsoft\Windows\INetCache\Content.Word\Screenshot_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190" y="2944898"/>
            <a:ext cx="8792065" cy="22390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Rechthoek 3"/>
          <p:cNvSpPr/>
          <p:nvPr/>
        </p:nvSpPr>
        <p:spPr>
          <a:xfrm>
            <a:off x="3452372" y="5658488"/>
            <a:ext cx="8359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u="sng" dirty="0">
                <a:hlinkClick r:id="rId4"/>
              </a:rPr>
              <a:t>http://api.beacons.ucll.be/v1/beacon/"beacon_id"/route/"route_id"/dynamicData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991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5857523" cy="4752975"/>
          </a:xfrm>
        </p:spPr>
        <p:txBody>
          <a:bodyPr/>
          <a:lstStyle/>
          <a:p>
            <a:r>
              <a:rPr lang="nl-NL" dirty="0"/>
              <a:t>Viewmodels</a:t>
            </a:r>
          </a:p>
          <a:p>
            <a:endParaRPr lang="nl-NL" dirty="0"/>
          </a:p>
          <a:p>
            <a:r>
              <a:rPr lang="nl-NL" dirty="0" err="1"/>
              <a:t>MainPageViewModel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RouteInfoPageViewModel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BeaconsPageViewModel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BeaconContentPageViewModel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2910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MainPageViewModel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5857523" cy="4752975"/>
          </a:xfrm>
        </p:spPr>
        <p:txBody>
          <a:bodyPr/>
          <a:lstStyle/>
          <a:p>
            <a:r>
              <a:rPr lang="nl-NL" dirty="0" err="1"/>
              <a:t>SelectedRoute</a:t>
            </a:r>
            <a:endParaRPr lang="nl-NL" dirty="0"/>
          </a:p>
          <a:p>
            <a:endParaRPr lang="nl-NL" dirty="0"/>
          </a:p>
          <a:p>
            <a:r>
              <a:rPr lang="nl-NL" dirty="0"/>
              <a:t>Parameters</a:t>
            </a:r>
          </a:p>
          <a:p>
            <a:endParaRPr lang="nl-NL" dirty="0"/>
          </a:p>
          <a:p>
            <a:r>
              <a:rPr lang="nl-NL" dirty="0" err="1"/>
              <a:t>Navigate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RouteInfoPage</a:t>
            </a:r>
            <a:endParaRPr lang="nl-NL" dirty="0"/>
          </a:p>
        </p:txBody>
      </p:sp>
      <p:pic>
        <p:nvPicPr>
          <p:cNvPr id="4" name="Afbeelding 3" descr="C:\Users\jensie\AppData\Local\Microsoft\Windows\INetCache\Content.Word\Screenshot_4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153" y="1898361"/>
            <a:ext cx="6761957" cy="34148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9393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MainPageViewModel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5857523" cy="4752975"/>
          </a:xfrm>
        </p:spPr>
        <p:txBody>
          <a:bodyPr/>
          <a:lstStyle/>
          <a:p>
            <a:r>
              <a:rPr lang="nl-NL" dirty="0" err="1"/>
              <a:t>LoadAndDisplayRoutes</a:t>
            </a:r>
            <a:endParaRPr lang="nl-NL" dirty="0"/>
          </a:p>
          <a:p>
            <a:endParaRPr lang="nl-NL" dirty="0"/>
          </a:p>
          <a:p>
            <a:r>
              <a:rPr lang="nl-NL" dirty="0"/>
              <a:t>Routes</a:t>
            </a:r>
          </a:p>
          <a:p>
            <a:endParaRPr lang="nl-NL" dirty="0"/>
          </a:p>
          <a:p>
            <a:r>
              <a:rPr lang="nl-NL" dirty="0" err="1"/>
              <a:t>Restservice</a:t>
            </a:r>
            <a:endParaRPr lang="nl-NL" dirty="0"/>
          </a:p>
          <a:p>
            <a:endParaRPr lang="nl-NL" dirty="0"/>
          </a:p>
          <a:p>
            <a:r>
              <a:rPr lang="nl-NL" dirty="0"/>
              <a:t>Refresh knop</a:t>
            </a:r>
          </a:p>
        </p:txBody>
      </p:sp>
      <p:pic>
        <p:nvPicPr>
          <p:cNvPr id="6" name="Afbeelding 5" descr="C:\Users\jensie\AppData\Local\Microsoft\Windows\INetCache\Content.Word\Screenshot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38" y="2456238"/>
            <a:ext cx="7019572" cy="37140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616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RouteInfoPageViewModel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8" y="1825624"/>
            <a:ext cx="4170732" cy="4752975"/>
          </a:xfrm>
        </p:spPr>
        <p:txBody>
          <a:bodyPr/>
          <a:lstStyle/>
          <a:p>
            <a:r>
              <a:rPr lang="nl-NL" dirty="0" err="1"/>
              <a:t>OnNavigatingTo</a:t>
            </a:r>
            <a:endParaRPr lang="nl-NL" dirty="0"/>
          </a:p>
          <a:p>
            <a:endParaRPr lang="nl-NL" dirty="0"/>
          </a:p>
          <a:p>
            <a:r>
              <a:rPr lang="nl-NL" dirty="0"/>
              <a:t>Parameters</a:t>
            </a:r>
          </a:p>
          <a:p>
            <a:endParaRPr lang="nl-NL" dirty="0"/>
          </a:p>
          <a:p>
            <a:r>
              <a:rPr lang="nl-NL" dirty="0"/>
              <a:t>Route_Id</a:t>
            </a:r>
          </a:p>
          <a:p>
            <a:endParaRPr lang="nl-NL" dirty="0"/>
          </a:p>
          <a:p>
            <a:r>
              <a:rPr lang="nl-NL" dirty="0" err="1"/>
              <a:t>Route_Info</a:t>
            </a:r>
            <a:endParaRPr lang="nl-NL" dirty="0"/>
          </a:p>
        </p:txBody>
      </p:sp>
      <p:pic>
        <p:nvPicPr>
          <p:cNvPr id="4" name="Afbeelding 3" descr="C:\Users\jensie\AppData\Local\Microsoft\Windows\INetCache\Content.Word\Screenshot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112" y="1825624"/>
            <a:ext cx="6256998" cy="4561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4554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RouteInfoPageViewModel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8" y="2306407"/>
            <a:ext cx="4336986" cy="3099666"/>
          </a:xfrm>
        </p:spPr>
        <p:txBody>
          <a:bodyPr/>
          <a:lstStyle/>
          <a:p>
            <a:r>
              <a:rPr lang="nl-BE" dirty="0" err="1"/>
              <a:t>StartRoute</a:t>
            </a:r>
            <a:endParaRPr lang="nl-BE" dirty="0"/>
          </a:p>
          <a:p>
            <a:endParaRPr lang="nl-NL" dirty="0"/>
          </a:p>
          <a:p>
            <a:r>
              <a:rPr lang="nl-NL" dirty="0"/>
              <a:t>Start knop</a:t>
            </a:r>
          </a:p>
          <a:p>
            <a:endParaRPr lang="nl-NL" dirty="0"/>
          </a:p>
          <a:p>
            <a:r>
              <a:rPr lang="nl-NL" dirty="0" err="1"/>
              <a:t>BeaconsPage</a:t>
            </a:r>
            <a:endParaRPr lang="nl-NL" dirty="0"/>
          </a:p>
        </p:txBody>
      </p:sp>
      <p:pic>
        <p:nvPicPr>
          <p:cNvPr id="5" name="Afbeelding 4" descr="C:\Users\jensie\AppData\Local\Microsoft\Windows\INetCache\Content.Word\Screenshot_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738" y="2347971"/>
            <a:ext cx="7372982" cy="2400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8442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4000" dirty="0"/>
              <a:t>Werking</a:t>
            </a:r>
          </a:p>
          <a:p>
            <a:pPr marL="0" indent="0">
              <a:buNone/>
            </a:pPr>
            <a:endParaRPr lang="nl-BE" sz="4000" dirty="0"/>
          </a:p>
          <a:p>
            <a:r>
              <a:rPr lang="nl-BE" sz="4000" dirty="0"/>
              <a:t>Opbouw applicatie</a:t>
            </a:r>
          </a:p>
          <a:p>
            <a:pPr marL="0" indent="0">
              <a:buNone/>
            </a:pPr>
            <a:endParaRPr lang="nl-BE" sz="4000" dirty="0"/>
          </a:p>
          <a:p>
            <a:r>
              <a:rPr lang="nl-BE" sz="4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4861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BeaconsPageViewModel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6266" y="1721715"/>
            <a:ext cx="3381023" cy="4752975"/>
          </a:xfrm>
        </p:spPr>
        <p:txBody>
          <a:bodyPr/>
          <a:lstStyle/>
          <a:p>
            <a:r>
              <a:rPr lang="nl-NL" dirty="0" err="1"/>
              <a:t>OnNavigatedTo</a:t>
            </a:r>
            <a:endParaRPr lang="nl-NL" dirty="0"/>
          </a:p>
          <a:p>
            <a:endParaRPr lang="nl-NL" dirty="0"/>
          </a:p>
          <a:p>
            <a:r>
              <a:rPr lang="nl-NL" dirty="0"/>
              <a:t>Parameters</a:t>
            </a:r>
          </a:p>
          <a:p>
            <a:endParaRPr lang="nl-NL" dirty="0"/>
          </a:p>
          <a:p>
            <a:r>
              <a:rPr lang="nl-NL" dirty="0"/>
              <a:t>Route_Id</a:t>
            </a:r>
          </a:p>
          <a:p>
            <a:endParaRPr lang="nl-NL" dirty="0"/>
          </a:p>
          <a:p>
            <a:r>
              <a:rPr lang="nl-NL" dirty="0"/>
              <a:t>Toestemming</a:t>
            </a:r>
          </a:p>
        </p:txBody>
      </p:sp>
      <p:pic>
        <p:nvPicPr>
          <p:cNvPr id="4" name="Afbeelding 3" descr="C:\Users\jensie\AppData\Local\Microsoft\Windows\INetCache\Content.Word\Screenshot_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836" y="1721715"/>
            <a:ext cx="7906818" cy="46221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3788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BeaconsPageViewModel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6266" y="1721715"/>
            <a:ext cx="3381023" cy="4752975"/>
          </a:xfrm>
        </p:spPr>
        <p:txBody>
          <a:bodyPr/>
          <a:lstStyle/>
          <a:p>
            <a:r>
              <a:rPr lang="nl-NL" dirty="0" err="1"/>
              <a:t>OnNavigatedTo</a:t>
            </a:r>
            <a:endParaRPr lang="nl-NL" dirty="0"/>
          </a:p>
          <a:p>
            <a:endParaRPr lang="nl-NL" dirty="0"/>
          </a:p>
          <a:p>
            <a:r>
              <a:rPr lang="nl-NL" dirty="0"/>
              <a:t>Bluetooth</a:t>
            </a:r>
          </a:p>
          <a:p>
            <a:endParaRPr lang="nl-NL" dirty="0"/>
          </a:p>
          <a:p>
            <a:r>
              <a:rPr lang="nl-NL" dirty="0"/>
              <a:t>Scannen</a:t>
            </a:r>
          </a:p>
          <a:p>
            <a:endParaRPr lang="nl-NL" dirty="0"/>
          </a:p>
          <a:p>
            <a:r>
              <a:rPr lang="nl-NL" dirty="0" err="1"/>
              <a:t>OnRanged</a:t>
            </a:r>
            <a:endParaRPr lang="nl-NL" dirty="0"/>
          </a:p>
        </p:txBody>
      </p:sp>
      <p:pic>
        <p:nvPicPr>
          <p:cNvPr id="5" name="Afbeelding 4" descr="C:\Users\jensie\AppData\Local\Microsoft\Windows\INetCache\Content.Word\Screenshot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545" y="1646238"/>
            <a:ext cx="8260110" cy="47573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3611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BeaconsPageViewModel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33778" y="1942726"/>
            <a:ext cx="4336986" cy="3099666"/>
          </a:xfrm>
        </p:spPr>
        <p:txBody>
          <a:bodyPr/>
          <a:lstStyle/>
          <a:p>
            <a:r>
              <a:rPr lang="nl-BE" dirty="0" err="1"/>
              <a:t>OnRanged</a:t>
            </a:r>
            <a:endParaRPr lang="nl-BE" dirty="0"/>
          </a:p>
          <a:p>
            <a:endParaRPr lang="nl-NL" dirty="0"/>
          </a:p>
          <a:p>
            <a:r>
              <a:rPr lang="nl-NL" dirty="0"/>
              <a:t>Beacons</a:t>
            </a:r>
          </a:p>
          <a:p>
            <a:endParaRPr lang="nl-NL" dirty="0"/>
          </a:p>
          <a:p>
            <a:r>
              <a:rPr lang="nl-NL" dirty="0" err="1"/>
              <a:t>BeaconContentPage</a:t>
            </a:r>
            <a:endParaRPr lang="nl-NL" dirty="0"/>
          </a:p>
        </p:txBody>
      </p:sp>
      <p:pic>
        <p:nvPicPr>
          <p:cNvPr id="6" name="Afbeelding 5" descr="C:\Users\jensie\AppData\Local\Microsoft\Windows\INetCache\Content.Word\Screenshot_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272" y="1942726"/>
            <a:ext cx="7417057" cy="2463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3145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BeaconContentPageViewModel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4623" y="1794451"/>
            <a:ext cx="4451287" cy="4752975"/>
          </a:xfrm>
        </p:spPr>
        <p:txBody>
          <a:bodyPr/>
          <a:lstStyle/>
          <a:p>
            <a:r>
              <a:rPr lang="nl-NL"/>
              <a:t>OnNavigatedTo</a:t>
            </a:r>
          </a:p>
          <a:p>
            <a:endParaRPr lang="nl-NL"/>
          </a:p>
          <a:p>
            <a:r>
              <a:rPr lang="nl-NL"/>
              <a:t>Parameters</a:t>
            </a:r>
          </a:p>
          <a:p>
            <a:endParaRPr lang="nl-NL"/>
          </a:p>
          <a:p>
            <a:r>
              <a:rPr lang="nl-NL"/>
              <a:t>Metatype</a:t>
            </a:r>
          </a:p>
          <a:p>
            <a:endParaRPr lang="nl-NL"/>
          </a:p>
          <a:p>
            <a:r>
              <a:rPr lang="nl-NL"/>
              <a:t>Visible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396" y="2369761"/>
            <a:ext cx="9343714" cy="3726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Afbeelding 4" descr="C:\Users\jensie\AppData\Local\Microsoft\Windows\INetCache\Content.Word\Screenshot_3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7" y="2520429"/>
            <a:ext cx="9274092" cy="34253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079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36050" y="2788444"/>
            <a:ext cx="4519900" cy="1281113"/>
          </a:xfrm>
        </p:spPr>
        <p:txBody>
          <a:bodyPr/>
          <a:lstStyle/>
          <a:p>
            <a:r>
              <a:rPr lang="nl-BE" dirty="0"/>
              <a:t>Demo applicatie</a:t>
            </a:r>
          </a:p>
        </p:txBody>
      </p:sp>
    </p:spTree>
    <p:extLst>
      <p:ext uri="{BB962C8B-B14F-4D97-AF65-F5344CB8AC3E}">
        <p14:creationId xmlns:p14="http://schemas.microsoft.com/office/powerpoint/2010/main" val="327163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5523" y="2788444"/>
            <a:ext cx="7420955" cy="1281113"/>
          </a:xfrm>
        </p:spPr>
        <p:txBody>
          <a:bodyPr/>
          <a:lstStyle/>
          <a:p>
            <a:r>
              <a:rPr lang="nl-BE" dirty="0"/>
              <a:t>Bedankt voor de aandacht</a:t>
            </a:r>
          </a:p>
        </p:txBody>
      </p:sp>
    </p:spTree>
    <p:extLst>
      <p:ext uri="{BB962C8B-B14F-4D97-AF65-F5344CB8AC3E}">
        <p14:creationId xmlns:p14="http://schemas.microsoft.com/office/powerpoint/2010/main" val="2164033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7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1834" y="2788444"/>
            <a:ext cx="9948332" cy="1281113"/>
          </a:xfrm>
        </p:spPr>
        <p:txBody>
          <a:bodyPr/>
          <a:lstStyle/>
          <a:p>
            <a:pPr algn="ctr"/>
            <a:r>
              <a:rPr lang="nl-NL" dirty="0"/>
              <a:t>Werking</a:t>
            </a:r>
          </a:p>
        </p:txBody>
      </p:sp>
    </p:spTree>
    <p:extLst>
      <p:ext uri="{BB962C8B-B14F-4D97-AF65-F5344CB8AC3E}">
        <p14:creationId xmlns:p14="http://schemas.microsoft.com/office/powerpoint/2010/main" val="2825919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Werking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876777" y="1825625"/>
            <a:ext cx="4095397" cy="3613150"/>
          </a:xfrm>
        </p:spPr>
        <p:txBody>
          <a:bodyPr/>
          <a:lstStyle/>
          <a:p>
            <a:r>
              <a:rPr lang="nl-BE" dirty="0"/>
              <a:t>Splash scherm</a:t>
            </a:r>
          </a:p>
          <a:p>
            <a:endParaRPr lang="nl-BE" dirty="0"/>
          </a:p>
          <a:p>
            <a:r>
              <a:rPr lang="nl-BE" dirty="0"/>
              <a:t>Logo organisatie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009" y="811376"/>
            <a:ext cx="3452283" cy="517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16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Werking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876778" y="1825624"/>
            <a:ext cx="4238272" cy="4610429"/>
          </a:xfrm>
        </p:spPr>
        <p:txBody>
          <a:bodyPr/>
          <a:lstStyle/>
          <a:p>
            <a:r>
              <a:rPr lang="nl-BE" dirty="0"/>
              <a:t>Hoofd scherm</a:t>
            </a:r>
          </a:p>
          <a:p>
            <a:endParaRPr lang="nl-BE" dirty="0"/>
          </a:p>
          <a:p>
            <a:r>
              <a:rPr lang="nl-BE" dirty="0"/>
              <a:t>Routes</a:t>
            </a:r>
          </a:p>
          <a:p>
            <a:endParaRPr lang="nl-BE" dirty="0"/>
          </a:p>
          <a:p>
            <a:r>
              <a:rPr lang="nl-BE" dirty="0"/>
              <a:t>Refresh knop</a:t>
            </a:r>
          </a:p>
          <a:p>
            <a:endParaRPr lang="nl-BE" dirty="0"/>
          </a:p>
          <a:p>
            <a:r>
              <a:rPr lang="nl-BE" dirty="0"/>
              <a:t>Over knop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05" y="365125"/>
            <a:ext cx="3414897" cy="60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38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4209698" cy="460910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NL" dirty="0"/>
              <a:t>Over scherm</a:t>
            </a:r>
          </a:p>
          <a:p>
            <a:pPr>
              <a:lnSpc>
                <a:spcPct val="100000"/>
              </a:lnSpc>
            </a:pPr>
            <a:endParaRPr lang="nl-NL" dirty="0"/>
          </a:p>
          <a:p>
            <a:pPr>
              <a:lnSpc>
                <a:spcPct val="100000"/>
              </a:lnSpc>
            </a:pPr>
            <a:r>
              <a:rPr lang="nl-NL" dirty="0"/>
              <a:t>Uitleg app</a:t>
            </a:r>
          </a:p>
          <a:p>
            <a:pPr>
              <a:lnSpc>
                <a:spcPct val="100000"/>
              </a:lnSpc>
            </a:pPr>
            <a:endParaRPr lang="nl-NL" dirty="0"/>
          </a:p>
          <a:p>
            <a:pPr>
              <a:lnSpc>
                <a:spcPct val="100000"/>
              </a:lnSpc>
            </a:pPr>
            <a:r>
              <a:rPr lang="nl-NL" dirty="0"/>
              <a:t>Ontwikkelaars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401" y="365125"/>
            <a:ext cx="3414150" cy="60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04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4095398" cy="460910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NL" dirty="0"/>
              <a:t>Route scherm</a:t>
            </a:r>
          </a:p>
          <a:p>
            <a:pPr>
              <a:lnSpc>
                <a:spcPct val="100000"/>
              </a:lnSpc>
            </a:pPr>
            <a:endParaRPr lang="nl-NL" dirty="0"/>
          </a:p>
          <a:p>
            <a:pPr>
              <a:lnSpc>
                <a:spcPct val="100000"/>
              </a:lnSpc>
            </a:pPr>
            <a:r>
              <a:rPr lang="nl-NL" dirty="0"/>
              <a:t>Route naam</a:t>
            </a:r>
          </a:p>
          <a:p>
            <a:pPr>
              <a:lnSpc>
                <a:spcPct val="100000"/>
              </a:lnSpc>
            </a:pPr>
            <a:endParaRPr lang="nl-NL" dirty="0"/>
          </a:p>
          <a:p>
            <a:pPr>
              <a:lnSpc>
                <a:spcPct val="100000"/>
              </a:lnSpc>
            </a:pPr>
            <a:r>
              <a:rPr lang="nl-NL" dirty="0"/>
              <a:t>Start knop</a:t>
            </a:r>
          </a:p>
          <a:p>
            <a:pPr>
              <a:lnSpc>
                <a:spcPct val="100000"/>
              </a:lnSpc>
            </a:pPr>
            <a:endParaRPr lang="nl-NL" dirty="0"/>
          </a:p>
          <a:p>
            <a:pPr>
              <a:lnSpc>
                <a:spcPct val="100000"/>
              </a:lnSpc>
            </a:pPr>
            <a:r>
              <a:rPr lang="nl-NL" dirty="0"/>
              <a:t>Wacht scherm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399" y="365125"/>
            <a:ext cx="3414150" cy="606960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399" y="365125"/>
            <a:ext cx="3414150" cy="60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31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3209573" cy="3746501"/>
          </a:xfrm>
        </p:spPr>
        <p:txBody>
          <a:bodyPr/>
          <a:lstStyle/>
          <a:p>
            <a:r>
              <a:rPr lang="nl-BE" dirty="0"/>
              <a:t>Content screens</a:t>
            </a:r>
          </a:p>
          <a:p>
            <a:r>
              <a:rPr lang="nl-BE" dirty="0"/>
              <a:t>Audio</a:t>
            </a:r>
          </a:p>
          <a:p>
            <a:r>
              <a:rPr lang="nl-BE" dirty="0"/>
              <a:t>Html</a:t>
            </a:r>
          </a:p>
          <a:p>
            <a:r>
              <a:rPr lang="nl-BE" dirty="0"/>
              <a:t>Foto</a:t>
            </a:r>
          </a:p>
          <a:p>
            <a:r>
              <a:rPr lang="nl-BE" dirty="0"/>
              <a:t>YouTube</a:t>
            </a:r>
          </a:p>
          <a:p>
            <a:r>
              <a:rPr lang="nl-BE" dirty="0"/>
              <a:t>Video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66" y="536887"/>
            <a:ext cx="1760537" cy="1760537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442" y="1571939"/>
            <a:ext cx="1802139" cy="1802139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65" y="2340281"/>
            <a:ext cx="2024380" cy="2024380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4" t="24930" r="16192" b="26456"/>
          <a:stretch/>
        </p:blipFill>
        <p:spPr>
          <a:xfrm>
            <a:off x="7980035" y="3972417"/>
            <a:ext cx="2686051" cy="1171261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331" y="4253353"/>
            <a:ext cx="1877236" cy="1644587"/>
          </a:xfrm>
          <a:prstGeom prst="rect">
            <a:avLst/>
          </a:prstGeom>
        </p:spPr>
      </p:pic>
      <p:pic>
        <p:nvPicPr>
          <p:cNvPr id="7" name="WerkingsVideoBewerk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10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mediacall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356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6418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1834" y="2788444"/>
            <a:ext cx="9948332" cy="1281113"/>
          </a:xfrm>
        </p:spPr>
        <p:txBody>
          <a:bodyPr/>
          <a:lstStyle/>
          <a:p>
            <a:pPr algn="ctr"/>
            <a:r>
              <a:rPr lang="nl-NL" dirty="0"/>
              <a:t>Opbouw</a:t>
            </a:r>
          </a:p>
        </p:txBody>
      </p:sp>
    </p:spTree>
    <p:extLst>
      <p:ext uri="{BB962C8B-B14F-4D97-AF65-F5344CB8AC3E}">
        <p14:creationId xmlns:p14="http://schemas.microsoft.com/office/powerpoint/2010/main" val="4194409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cll 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ll thema" id="{5B9824DD-7AC8-48BA-AE5E-76EC6D10B1F7}" vid="{28CE42AA-5F18-4054-A2A2-B58DE5F1544C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ucll thema</Template>
  <TotalTime>485</TotalTime>
  <Words>1205</Words>
  <Application>Microsoft Office PowerPoint</Application>
  <PresentationFormat>Breedbeeld</PresentationFormat>
  <Paragraphs>293</Paragraphs>
  <Slides>26</Slides>
  <Notes>26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1" baseType="lpstr">
      <vt:lpstr>Arial</vt:lpstr>
      <vt:lpstr>Calibri</vt:lpstr>
      <vt:lpstr>Tahoma</vt:lpstr>
      <vt:lpstr>Wingdings</vt:lpstr>
      <vt:lpstr>ucll thema</vt:lpstr>
      <vt:lpstr>Mobiele app</vt:lpstr>
      <vt:lpstr>Inhoud</vt:lpstr>
      <vt:lpstr>Werking</vt:lpstr>
      <vt:lpstr>Werking</vt:lpstr>
      <vt:lpstr>Werking</vt:lpstr>
      <vt:lpstr>Werking</vt:lpstr>
      <vt:lpstr>Werking</vt:lpstr>
      <vt:lpstr>Werking</vt:lpstr>
      <vt:lpstr>Opbouw</vt:lpstr>
      <vt:lpstr>Opbouw</vt:lpstr>
      <vt:lpstr>Opbouw</vt:lpstr>
      <vt:lpstr>Opbouw GetRouteAsync</vt:lpstr>
      <vt:lpstr>Opbouw GetBeaconsInRouteAsync</vt:lpstr>
      <vt:lpstr>Opbouw GetContentForBeaconInRoute</vt:lpstr>
      <vt:lpstr>Opbouw</vt:lpstr>
      <vt:lpstr>Opbouw MainPageViewModel</vt:lpstr>
      <vt:lpstr>Opbouw MainPageViewModel</vt:lpstr>
      <vt:lpstr>Opbouw RouteInfoPageViewModel</vt:lpstr>
      <vt:lpstr>Opbouw RouteInfoPageViewModel</vt:lpstr>
      <vt:lpstr>Opbouw BeaconsPageViewModel</vt:lpstr>
      <vt:lpstr>Opbouw BeaconsPageViewModel</vt:lpstr>
      <vt:lpstr>Opbouw BeaconsPageViewModel</vt:lpstr>
      <vt:lpstr>Opbouw BeaconContentPageViewModel</vt:lpstr>
      <vt:lpstr>Demo applicatie</vt:lpstr>
      <vt:lpstr>Bedankt voor de aandacht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Mobiele app IBeacons</dc:title>
  <dc:creator>jens molenaers</dc:creator>
  <cp:lastModifiedBy>jens molenaers</cp:lastModifiedBy>
  <cp:revision>242</cp:revision>
  <cp:lastPrinted>2017-06-01T11:22:31Z</cp:lastPrinted>
  <dcterms:created xsi:type="dcterms:W3CDTF">2017-05-27T16:10:26Z</dcterms:created>
  <dcterms:modified xsi:type="dcterms:W3CDTF">2017-06-01T12:38:22Z</dcterms:modified>
</cp:coreProperties>
</file>